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66" r:id="rId3"/>
    <p:sldId id="284" r:id="rId4"/>
    <p:sldId id="267" r:id="rId5"/>
    <p:sldId id="273" r:id="rId6"/>
    <p:sldId id="274" r:id="rId7"/>
    <p:sldId id="275" r:id="rId8"/>
    <p:sldId id="276" r:id="rId9"/>
    <p:sldId id="285" r:id="rId10"/>
    <p:sldId id="268" r:id="rId11"/>
    <p:sldId id="278" r:id="rId12"/>
    <p:sldId id="279" r:id="rId13"/>
    <p:sldId id="280" r:id="rId14"/>
    <p:sldId id="281" r:id="rId15"/>
    <p:sldId id="282" r:id="rId16"/>
    <p:sldId id="283" r:id="rId17"/>
    <p:sldId id="286" r:id="rId18"/>
    <p:sldId id="277" r:id="rId19"/>
    <p:sldId id="264" r:id="rId20"/>
  </p:sldIdLst>
  <p:sldSz cx="9144000" cy="6858000" type="screen4x3"/>
  <p:notesSz cx="6815138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3226" cy="497126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0336" y="1"/>
            <a:ext cx="2953226" cy="497126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232FB99-552F-48F5-BC36-BA1635F7D258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70462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514" y="4722696"/>
            <a:ext cx="5452110" cy="4474131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53226" cy="497126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0336" y="9443663"/>
            <a:ext cx="2953226" cy="497126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F1E980F-4832-41B2-AE1A-59259B9087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94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90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90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90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90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2C4E-9411-491F-B86C-E115BAE25A19}" type="datetime1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4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C8DB-4D72-4311-BB7D-0BC785427868}" type="datetime1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7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5C82-6E63-4403-A9FF-F05EFBE79BBC}" type="datetime1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8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EBDA-4A23-4C07-AED4-B24778B3BB59}" type="datetime1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9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32E8-B195-4EEC-A3B2-D449327B65E8}" type="datetime1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1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17D-B74E-4FE8-95B8-03D1E7B33482}" type="datetime1">
              <a:rPr lang="en-US" smtClean="0"/>
              <a:pPr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5FB4-A15A-4B2A-B5E4-DAE961A9665E}" type="datetime1">
              <a:rPr lang="en-US" smtClean="0"/>
              <a:pPr/>
              <a:t>2/22/2017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FFB2-48A2-4ED9-B335-4A6450E08119}" type="datetime1">
              <a:rPr lang="en-US" smtClean="0"/>
              <a:pPr/>
              <a:t>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31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1964-EFE6-4A53-A288-2722A8BF73BE}" type="datetime1">
              <a:rPr lang="en-US" smtClean="0"/>
              <a:pPr/>
              <a:t>2/22/2017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4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4F73-F546-43B4-9505-8D10DF16195B}" type="datetime1">
              <a:rPr lang="en-US" smtClean="0"/>
              <a:pPr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4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FEB0-D22C-4A48-87F3-A2DD661AD945}" type="datetime1">
              <a:rPr lang="en-US" smtClean="0"/>
              <a:pPr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D85EA-2712-49AB-BFE0-D6B9A5DE9A94}" type="datetime1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1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Wadi Group\_wadi group\Musa F\Musa\B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47799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Simplified Arabic" pitchFamily="18" charset="-78"/>
              </a:rPr>
              <a:t>Musa’s Life Career</a:t>
            </a:r>
            <a:endParaRPr lang="en-US" dirty="0">
              <a:solidFill>
                <a:schemeClr val="bg1"/>
              </a:solidFill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71500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+mj-lt"/>
                <a:cs typeface="Simplified Arabic" pitchFamily="18" charset="-78"/>
              </a:rPr>
              <a:t>December 23</a:t>
            </a:r>
            <a:r>
              <a:rPr lang="en-US" sz="2000" baseline="30000" dirty="0" smtClean="0">
                <a:solidFill>
                  <a:schemeClr val="bg1"/>
                </a:solidFill>
                <a:latin typeface="+mj-lt"/>
                <a:cs typeface="Simplified Arabic" pitchFamily="18" charset="-78"/>
              </a:rPr>
              <a:t>rd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cs typeface="Simplified Arabic" pitchFamily="18" charset="-78"/>
              </a:rPr>
              <a:t>, 2016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883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Highlights in Musa’s Life Career</a:t>
            </a:r>
            <a:b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</a:b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1958-1959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1958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Established first poultry company in Lebanon 		having parents, hatchery and feed plant</a:t>
            </a: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Since 1959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Introduced free after sales technical service to all 		our customers</a:t>
            </a: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1959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Introduced exports of table eggs from Lebanon to 		Saudi Arabia and Gulf countries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1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Highlights in Musa’s Life Career</a:t>
            </a:r>
            <a:b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</a:b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1961-1965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045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1961	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Followed up and succeeded in imposing an import tax 		of 4 cents/egg representing 72% of the cost of 	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imported eggs from the East European countries to 		Lebanon</a:t>
            </a: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1961	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Established the first successful agricultural cooperative 		in Lebanon which involved 50% of table egg producers 		in Lebanon and exported most of their production</a:t>
            </a:r>
          </a:p>
          <a:p>
            <a:pPr marL="0" indent="0" algn="just">
              <a:buNone/>
            </a:pPr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1965	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As a result of a Newcastle Disease epidemic in 			Lebanon, introduced a successful vaccination program 		that included injection of live vaccines. This program 		was eventually implemented in Syria and Saudi Arabia</a:t>
            </a:r>
          </a:p>
          <a:p>
            <a:pPr marL="0" indent="0" algn="just">
              <a:buNone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98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Highlights in Musa’s Life Career</a:t>
            </a:r>
            <a:b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</a:b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1975-1978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04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Since 1975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	First to have introduced advanced </a:t>
            </a:r>
            <a:r>
              <a:rPr lang="en-US" sz="2400" i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Biosecurity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 such as 		the minimum distances between sites, the one-age 		group and one poultry type in any one site or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farm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algn="just"/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1975-1978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	Because of the free technical services I have exercised 		with poultry farmers in Syria, Jordan and Saudi Arabia, 		I was successful in establishing production companies 		in these countries after the onset of civil war in 			Lebanon primarily financed by the domestic partners</a:t>
            </a:r>
          </a:p>
          <a:p>
            <a:pPr algn="just"/>
            <a:endParaRPr lang="en-US" sz="2400" b="1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1978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	First in the world to have introduced the use of the 		evaporative cooling pads (cell pads) in poultry 			houses to replace the ineffective foggers and spin-		discs</a:t>
            </a:r>
          </a:p>
          <a:p>
            <a:pPr marL="0" indent="0" algn="just">
              <a:buNone/>
            </a:pPr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35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Highlights in Musa’s Life Career</a:t>
            </a:r>
            <a:b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</a:b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1980-1995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045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1980	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First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to introduce  cell-pad cooling to chick 			delivery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vehicles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endParaRPr lang="en-US" sz="2400" b="1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1985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First to have initiated establishment of a chick 		sexing team in the Arab World</a:t>
            </a:r>
          </a:p>
          <a:p>
            <a:pPr marL="0" indent="0" algn="just">
              <a:buNone/>
            </a:pPr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1995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The idea of reviving Tanmia after 15 years of civil 		war, matured especially to upgrade a stagnant 		poultry meat production, safe handling and 			modernization in Lebanon. Tanmia was eventually 		instrumental in upgrading production, processing 		and further-processing to universal modern 			systems in Lebanon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85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Highlights in Musa’s Life Career</a:t>
            </a:r>
            <a:r>
              <a:rPr lang="en-US" sz="3400" b="1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/>
            </a:r>
            <a:br>
              <a:rPr lang="en-US" sz="3400" b="1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</a:br>
            <a:r>
              <a:rPr lang="en-US" sz="2400" b="1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1998-1990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124200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1998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First to introduce the concept of no sell-no buy 		poultry contract farming in Lebanon</a:t>
            </a:r>
          </a:p>
          <a:p>
            <a:pPr marL="0" indent="0" algn="just">
              <a:buNone/>
            </a:pPr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Since 1990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Wrote and lectured on the need of all developing 		countries to be wary of globalization and fight for 		protecting their productive sectors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6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Highlights in Musa’s Life Career</a:t>
            </a:r>
            <a:b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</a:b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Since</a:t>
            </a:r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2006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28956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Since the emergence of the highly pathogenic avian influenza in Egypt in 2006, never stopped from advocating the need to move poultry farms to the desert and introduce the highest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Biosecurity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 measures and stop vaccination against influenza in order to declare Egypt free from this disease and resume exports of hatching eggs, day-old chicks, feed,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7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Highlights in Musa’s Life Career</a:t>
            </a:r>
            <a:b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</a:b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in 2014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28956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In 2014, it was proven that highly contagious viruses such as ND and influenza are air borne and can infect poultry flocks.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T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he idea of filtering the incoming air to the poultry houses came to mind. Therefore the introduction of a positive pressure ventilation system to commercial poultry farms was developed and introduced in Tanmia broiler farms in Lebanon as the first of its kind in the world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57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Wadi Group\_wadi group\Musa F\Musa\B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24200"/>
            <a:ext cx="9144001" cy="1676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38500"/>
            <a:ext cx="7772400" cy="1447799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Simplified Arabic" pitchFamily="18" charset="-78"/>
              </a:rPr>
              <a:t>Ten Key Elements of Success</a:t>
            </a:r>
            <a:endParaRPr lang="en-US" dirty="0">
              <a:solidFill>
                <a:schemeClr val="bg1"/>
              </a:solidFill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076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Musa’s</a:t>
            </a:r>
            <a:b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</a:br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Ten Key Elements of Success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368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Creativity</a:t>
            </a: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Appropriate Planning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Drive to Success</a:t>
            </a: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Follow-up and Control</a:t>
            </a: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Correction of Deviations</a:t>
            </a: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Innovation</a:t>
            </a: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No postponement</a:t>
            </a: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Emotional Satisfaction</a:t>
            </a: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Love of Work</a:t>
            </a: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Hard Work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79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Wadi Group\_wadi group\Musa F\Musa\B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>
                <a:solidFill>
                  <a:schemeClr val="bg1"/>
                </a:solidFill>
              </a:rPr>
              <a:pPr/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2098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dirty="0" smtClean="0">
                <a:solidFill>
                  <a:schemeClr val="bg1"/>
                </a:solidFill>
                <a:latin typeface="Simplified Arabic" pitchFamily="18" charset="-78"/>
                <a:ea typeface="+mj-ea"/>
                <a:cs typeface="Simplified Arabic" pitchFamily="18" charset="-78"/>
              </a:rPr>
              <a:t>Thank you,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implified Arabic" pitchFamily="18" charset="-78"/>
              <a:ea typeface="+mj-ea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968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en-US" sz="45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Content</a:t>
            </a:r>
            <a:endParaRPr lang="en-US" sz="45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3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Milestones</a:t>
            </a:r>
            <a:endParaRPr lang="en-US" sz="3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endParaRPr lang="en-US" sz="3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3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Highlights</a:t>
            </a:r>
          </a:p>
          <a:p>
            <a:pPr algn="just"/>
            <a:endParaRPr lang="en-US" sz="3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3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Key Elements of Success</a:t>
            </a:r>
            <a:endParaRPr lang="ar-LB" sz="34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6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Wadi Group\_wadi group\Musa F\Musa\B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24200"/>
            <a:ext cx="9144001" cy="1676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38500"/>
            <a:ext cx="7772400" cy="1447799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Simplified Arabic" pitchFamily="18" charset="-78"/>
              </a:rPr>
              <a:t>Milestones</a:t>
            </a:r>
            <a:endParaRPr lang="en-US" dirty="0">
              <a:solidFill>
                <a:schemeClr val="bg1"/>
              </a:solidFill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17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Milestones in Musa’s Life </a:t>
            </a:r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Career</a:t>
            </a:r>
            <a:b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</a:b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1958-1961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886200"/>
          </a:xfrm>
        </p:spPr>
        <p:txBody>
          <a:bodyPr>
            <a:normAutofit/>
          </a:bodyPr>
          <a:lstStyle/>
          <a:p>
            <a:pPr algn="just">
              <a:buSzPct val="130000"/>
              <a:buBlip>
                <a:blip r:embed="rId3"/>
              </a:buBlip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1958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	The White Farm (family support)</a:t>
            </a:r>
          </a:p>
          <a:p>
            <a:pPr marL="0" indent="0" algn="just">
              <a:buNone/>
            </a:pPr>
            <a:endParaRPr lang="en-US" sz="22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>
              <a:buSzPct val="130000"/>
              <a:buBlip>
                <a:blip r:embed="rId3"/>
              </a:buBlip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1958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	A.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Wardy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 &amp; Co. (prod. of chicks &amp; feed)</a:t>
            </a:r>
          </a:p>
          <a:p>
            <a:pPr algn="just">
              <a:buSzPct val="130000"/>
              <a:buBlip>
                <a:blip r:embed="rId3"/>
              </a:buBlip>
            </a:pPr>
            <a:endParaRPr lang="en-US" sz="2200" b="1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>
              <a:buSzPct val="130000"/>
              <a:buBlip>
                <a:blip r:embed="rId3"/>
              </a:buBlip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1959	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Started Free servicing of poultry farmers</a:t>
            </a:r>
          </a:p>
          <a:p>
            <a:pPr algn="just">
              <a:buSzPct val="130000"/>
              <a:buBlip>
                <a:blip r:embed="rId3"/>
              </a:buBlip>
            </a:pPr>
            <a:endParaRPr lang="en-US" sz="2200" b="1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>
              <a:buSzPct val="130000"/>
              <a:buBlip>
                <a:blip r:embed="rId3"/>
              </a:buBlip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1960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	Protection of Lebanese table egg production</a:t>
            </a:r>
          </a:p>
          <a:p>
            <a:pPr algn="just">
              <a:buSzPct val="130000"/>
              <a:buBlip>
                <a:blip r:embed="rId3"/>
              </a:buBlip>
            </a:pPr>
            <a:endParaRPr lang="en-US" sz="2200" b="1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>
              <a:buSzPct val="130000"/>
              <a:buBlip>
                <a:blip r:embed="rId3"/>
              </a:buBlip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1961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	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Bekaa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 Fresh Eggs Producing &amp; Marketing Cooperative</a:t>
            </a:r>
          </a:p>
          <a:p>
            <a:pPr algn="just"/>
            <a:endParaRPr lang="en-US" sz="22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38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Milestones in Musa’s Life </a:t>
            </a:r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Career</a:t>
            </a:r>
            <a:b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</a:b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1962-1966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14800"/>
          </a:xfrm>
        </p:spPr>
        <p:txBody>
          <a:bodyPr>
            <a:normAutofit fontScale="92500" lnSpcReduction="10000"/>
          </a:bodyPr>
          <a:lstStyle/>
          <a:p>
            <a:pPr algn="just">
              <a:buSzPct val="130000"/>
              <a:buBlip>
                <a:blip r:embed="rId3"/>
              </a:buBlip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1962	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Establishment of the Lebanese Poultry Syndicate</a:t>
            </a:r>
          </a:p>
          <a:p>
            <a:pPr algn="just">
              <a:buSzPct val="130000"/>
              <a:buBlip>
                <a:blip r:embed="rId3"/>
              </a:buBlip>
            </a:pPr>
            <a:endParaRPr lang="en-US" sz="2200" b="1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>
              <a:buSzPct val="130000"/>
              <a:buBlip>
                <a:blip r:embed="rId3"/>
              </a:buBlip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1964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	Establishment of Cobb Middle East in Lebanon – the  			first Grand Parent Operation in the Middle East until 1985</a:t>
            </a:r>
          </a:p>
          <a:p>
            <a:pPr algn="just">
              <a:buSzPct val="130000"/>
              <a:buBlip>
                <a:blip r:embed="rId3"/>
              </a:buBlip>
            </a:pPr>
            <a:endParaRPr lang="en-US" sz="2200" b="1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>
              <a:buSzPct val="130000"/>
              <a:buBlip>
                <a:blip r:embed="rId3"/>
              </a:buBlip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1965	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Established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Lipoul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 – the first automated modern poultry 		processing plant in Lebanon</a:t>
            </a:r>
          </a:p>
          <a:p>
            <a:pPr algn="just">
              <a:buSzPct val="130000"/>
              <a:buBlip>
                <a:blip r:embed="rId3"/>
              </a:buBlip>
            </a:pPr>
            <a:endParaRPr lang="en-US" sz="2200" b="1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>
              <a:buSzPct val="130000"/>
              <a:buBlip>
                <a:blip r:embed="rId3"/>
              </a:buBlip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1965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	Started exporting hatching eggs and day-old chicks</a:t>
            </a:r>
          </a:p>
          <a:p>
            <a:pPr algn="just">
              <a:buSzPct val="130000"/>
              <a:buBlip>
                <a:blip r:embed="rId3"/>
              </a:buBlip>
            </a:pPr>
            <a:endParaRPr lang="en-US" sz="2200" b="1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>
              <a:buSzPct val="130000"/>
              <a:buBlip>
                <a:blip r:embed="rId3"/>
              </a:buBlip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1966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	Established the Lebanese Branch of the WPSA with Dr. 		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Nuhad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Daghir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 and Philip Nasrallah</a:t>
            </a:r>
          </a:p>
          <a:p>
            <a:pPr algn="just"/>
            <a:endParaRPr lang="en-US" sz="22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69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Milestones in Musa’s Life </a:t>
            </a:r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Career</a:t>
            </a:r>
            <a:b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</a:b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1972-1978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8814"/>
            <a:ext cx="8229600" cy="3886200"/>
          </a:xfrm>
        </p:spPr>
        <p:txBody>
          <a:bodyPr>
            <a:normAutofit/>
          </a:bodyPr>
          <a:lstStyle/>
          <a:p>
            <a:pPr algn="just">
              <a:buSzPct val="130000"/>
              <a:buBlip>
                <a:blip r:embed="rId3"/>
              </a:buBlip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1972	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Decided to be independent – Established Tanmia / 		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Haditha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 / Arab Poultry Co.</a:t>
            </a:r>
          </a:p>
          <a:p>
            <a:pPr marL="0" indent="0" algn="just">
              <a:buNone/>
            </a:pPr>
            <a:endParaRPr lang="en-US" sz="22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>
              <a:buSzPct val="130000"/>
              <a:buBlip>
                <a:blip r:embed="rId4"/>
              </a:buBlip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1973	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Established  Syria Poultry</a:t>
            </a:r>
          </a:p>
          <a:p>
            <a:pPr marL="0" indent="0" algn="just">
              <a:buNone/>
            </a:pPr>
            <a:endParaRPr lang="en-US" sz="22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>
              <a:buSzPct val="130000"/>
              <a:buBlip>
                <a:blip r:embed="rId5"/>
              </a:buBlip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1976	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Established Saudi Poultry and Saudi Agricultural 			Development Co.</a:t>
            </a:r>
          </a:p>
          <a:p>
            <a:pPr marL="0" indent="0" algn="just">
              <a:buNone/>
            </a:pPr>
            <a:endParaRPr lang="en-US" sz="22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>
              <a:buSzPct val="130000"/>
              <a:buBlip>
                <a:blip r:embed="rId6"/>
              </a:buBlip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1978	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Established Jordan Poultry Co.</a:t>
            </a:r>
          </a:p>
          <a:p>
            <a:pPr marL="0" indent="0" algn="just">
              <a:buNone/>
            </a:pPr>
            <a:endParaRPr lang="en-US" sz="22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endParaRPr lang="en-US" sz="22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18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Milestones in Musa’s Life </a:t>
            </a:r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Career</a:t>
            </a:r>
            <a:b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</a:b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1984-1992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4326"/>
            <a:ext cx="8229600" cy="3886200"/>
          </a:xfrm>
        </p:spPr>
        <p:txBody>
          <a:bodyPr>
            <a:normAutofit/>
          </a:bodyPr>
          <a:lstStyle/>
          <a:p>
            <a:pPr algn="just">
              <a:buSzPct val="130000"/>
              <a:buBlip>
                <a:blip r:embed="rId3"/>
              </a:buBlip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1984-2005	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Established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Wadi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 Poultry Co. in Egypt followed by 15 		other poultry and other agricultural and 			industrial companies with Philip, Tony, Ramzi and 		Khalil in Egypt &amp; Sudan</a:t>
            </a:r>
          </a:p>
          <a:p>
            <a:pPr marL="0" indent="0" algn="just">
              <a:buNone/>
            </a:pPr>
            <a:endParaRPr lang="en-US" sz="2200" b="1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>
              <a:buSzPct val="130000"/>
              <a:buBlip>
                <a:blip r:embed="rId4"/>
              </a:buBlip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1992		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Established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Ommat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 Poultry Co. in Saudi Arabia</a:t>
            </a:r>
          </a:p>
          <a:p>
            <a:pPr marL="0" indent="0" algn="just">
              <a:buNone/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 </a:t>
            </a:r>
          </a:p>
          <a:p>
            <a:pPr marL="0" indent="0" algn="just">
              <a:buNone/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      </a:t>
            </a:r>
            <a:endParaRPr lang="en-US" sz="22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0" indent="0" algn="just">
              <a:buNone/>
            </a:pPr>
            <a:endParaRPr lang="en-US" sz="22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endParaRPr lang="en-US" sz="22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73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Milestones in Musa’s Life </a:t>
            </a:r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Career</a:t>
            </a:r>
            <a:br>
              <a:rPr lang="en-US" sz="3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</a:b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Till date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886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2016	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</a:t>
            </a:r>
          </a:p>
          <a:p>
            <a:pPr marL="0" indent="0" algn="just">
              <a:buNone/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Remaining companies in operation now are all the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Wadi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 		Group of companies excepting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Wadi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 Glass in Egypt, Tanmia 	SAL in Lebanon, Jordan Poultry Co. in Jordan and </a:t>
            </a:r>
            <a:r>
              <a:rPr lang="en-US" sz="2200" dirty="0" err="1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Inmaa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 		Poultry Co. in Sudan</a:t>
            </a:r>
          </a:p>
          <a:p>
            <a:pPr marL="0" indent="0" algn="just">
              <a:buNone/>
            </a:pPr>
            <a:endParaRPr lang="en-US" sz="22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0" indent="0" algn="just">
              <a:buSzPct val="130000"/>
              <a:buNone/>
            </a:pP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2017	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</a:t>
            </a:r>
          </a:p>
          <a:p>
            <a:pPr marL="0" indent="0" algn="just">
              <a:buSzPct val="130000"/>
              <a:buNone/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	Expect to start Tanmia Agro-processing PLC in Ethiopia, a 	fully integrated poultry Co.</a:t>
            </a:r>
          </a:p>
          <a:p>
            <a:pPr marL="0" indent="0" algn="just">
              <a:buNone/>
            </a:pPr>
            <a:endParaRPr lang="en-US" sz="22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0" indent="0" algn="just">
              <a:buNone/>
            </a:pPr>
            <a:endParaRPr lang="en-US" sz="2200" dirty="0" smtClean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endParaRPr lang="en-US" sz="22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52600"/>
            <a:ext cx="267222" cy="25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52601"/>
            <a:ext cx="252569" cy="25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999" y="1752601"/>
            <a:ext cx="266733" cy="25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752600"/>
            <a:ext cx="274392" cy="25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447799" y="3971649"/>
            <a:ext cx="274393" cy="272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680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Wadi Group\_wadi group\Musa F\Musa\B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24200"/>
            <a:ext cx="9144001" cy="1676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38500"/>
            <a:ext cx="7772400" cy="1447799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Simplified Arabic" pitchFamily="18" charset="-78"/>
              </a:rPr>
              <a:t>Highlights</a:t>
            </a:r>
            <a:endParaRPr lang="en-US" dirty="0">
              <a:solidFill>
                <a:schemeClr val="bg1"/>
              </a:solidFill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4034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269</Words>
  <Application>Microsoft Office PowerPoint</Application>
  <PresentationFormat>On-screen Show (4:3)</PresentationFormat>
  <Paragraphs>115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Musa’s Life Career</vt:lpstr>
      <vt:lpstr>Content</vt:lpstr>
      <vt:lpstr>Milestones</vt:lpstr>
      <vt:lpstr>Milestones in Musa’s Life Career 1958-1961</vt:lpstr>
      <vt:lpstr>Milestones in Musa’s Life Career 1962-1966</vt:lpstr>
      <vt:lpstr>Milestones in Musa’s Life Career 1972-1978</vt:lpstr>
      <vt:lpstr>Milestones in Musa’s Life Career 1984-1992</vt:lpstr>
      <vt:lpstr>Milestones in Musa’s Life Career Till date</vt:lpstr>
      <vt:lpstr>Highlights</vt:lpstr>
      <vt:lpstr>Highlights in Musa’s Life Career 1958-1959</vt:lpstr>
      <vt:lpstr>Highlights in Musa’s Life Career 1961-1965</vt:lpstr>
      <vt:lpstr>Highlights in Musa’s Life Career 1975-1978</vt:lpstr>
      <vt:lpstr>Highlights in Musa’s Life Career 1980-1995</vt:lpstr>
      <vt:lpstr>Highlights in Musa’s Life Career 1998-1990</vt:lpstr>
      <vt:lpstr>Highlights in Musa’s Life Career Since 2006</vt:lpstr>
      <vt:lpstr>Highlights in Musa’s Life Career in 2014</vt:lpstr>
      <vt:lpstr>Ten Key Elements of Success</vt:lpstr>
      <vt:lpstr>Musa’s Ten Key Elements of Success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القطاع الخاص والمجتمع المدني والدولة  حيال سلامة الغذاء  المهندس موسى فريجي</dc:title>
  <dc:creator>Jihane Bou Abboud</dc:creator>
  <cp:lastModifiedBy>Jihane Bou Abboud</cp:lastModifiedBy>
  <cp:revision>104</cp:revision>
  <cp:lastPrinted>2016-12-09T12:44:52Z</cp:lastPrinted>
  <dcterms:created xsi:type="dcterms:W3CDTF">2015-01-09T09:30:49Z</dcterms:created>
  <dcterms:modified xsi:type="dcterms:W3CDTF">2017-02-22T09:48:07Z</dcterms:modified>
</cp:coreProperties>
</file>