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173"/>
    <a:srgbClr val="649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3" autoAdjust="0"/>
    <p:restoredTop sz="94676" autoAdjust="0"/>
  </p:normalViewPr>
  <p:slideViewPr>
    <p:cSldViewPr snapToGrid="0">
      <p:cViewPr varScale="1">
        <p:scale>
          <a:sx n="92" d="100"/>
          <a:sy n="92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766" y="-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4F99A4D-1ABC-48B2-833A-02E3B507135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602D53D-A613-4A71-9928-BBAF00A87EA9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764" y="8712736"/>
            <a:ext cx="1685869" cy="59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791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615B547-D139-47DE-B0CB-CCB50A4CE55E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2EE05C9-4BD7-4006-8342-D76E3D456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7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3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6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9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1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0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2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8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5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6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9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5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4733-DCA9-4733-8E19-96931AB12C13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56A19-BE12-4A54-B61C-E86BAF3B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6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04800" y="143263"/>
            <a:ext cx="11574751" cy="2799948"/>
            <a:chOff x="304800" y="143263"/>
            <a:chExt cx="11574751" cy="2799948"/>
          </a:xfrm>
        </p:grpSpPr>
        <p:pic>
          <p:nvPicPr>
            <p:cNvPr id="9" name="Picture 5" descr="Poultry-Outlook-Forum-Logo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3380" y="143263"/>
              <a:ext cx="2616171" cy="1195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 bwMode="auto">
            <a:xfrm>
              <a:off x="304800" y="740993"/>
              <a:ext cx="618744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+mn-cs"/>
                </a:rPr>
                <a:t>Dubai International Convention and Exhibition Centre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+mn-cs"/>
                </a:rPr>
                <a:t>14 </a:t>
              </a:r>
              <a:r>
                <a:rPr lang="en-US" sz="2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+mn-cs"/>
                </a:rPr>
                <a:t>March 2016</a:t>
              </a:r>
              <a:endPara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+mn-cs"/>
              </a:endParaRPr>
            </a:p>
          </p:txBody>
        </p:sp>
        <p:pic>
          <p:nvPicPr>
            <p:cNvPr id="6" name="Picture 6" descr="wpsa logotekst1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9140" y="1770238"/>
              <a:ext cx="1955907" cy="1172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304800" y="1554480"/>
              <a:ext cx="115747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Innovative Practices</a:t>
            </a:r>
          </a:p>
          <a:p>
            <a:r>
              <a:rPr lang="en-US" sz="3200" b="1" dirty="0" smtClean="0"/>
              <a:t>Key to Success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By Musa Freiji</a:t>
            </a:r>
            <a:endParaRPr lang="en-US" b="1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85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85679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to introduce the change </a:t>
            </a:r>
          </a:p>
          <a:p>
            <a:r>
              <a:rPr lang="en-US" sz="3200" b="1" dirty="0"/>
              <a:t>o</a:t>
            </a:r>
            <a:r>
              <a:rPr lang="en-US" sz="3200" b="1" dirty="0" smtClean="0"/>
              <a:t>f clothes + showering</a:t>
            </a:r>
          </a:p>
          <a:p>
            <a:r>
              <a:rPr lang="en-US" sz="3200" b="1" dirty="0" smtClean="0"/>
              <a:t>of any Attendant to Poultry Farms</a:t>
            </a:r>
          </a:p>
          <a:p>
            <a:r>
              <a:rPr lang="en-US" sz="3200" b="1" dirty="0" smtClean="0"/>
              <a:t>with minimal vacations</a:t>
            </a:r>
            <a:endParaRPr lang="en-US" sz="3200" b="1" dirty="0"/>
          </a:p>
          <a:p>
            <a:endParaRPr lang="en-US" sz="3200" b="1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26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7479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in the World</a:t>
            </a:r>
          </a:p>
          <a:p>
            <a:r>
              <a:rPr lang="en-US" sz="3200" b="1" dirty="0" smtClean="0"/>
              <a:t>to introduce legislation for Minimum Distances</a:t>
            </a:r>
          </a:p>
          <a:p>
            <a:r>
              <a:rPr lang="en-US" sz="3200" b="1" dirty="0" smtClean="0"/>
              <a:t>between Poultry</a:t>
            </a:r>
            <a:r>
              <a:rPr lang="en-US" sz="3200" b="1" dirty="0"/>
              <a:t> </a:t>
            </a:r>
            <a:r>
              <a:rPr lang="en-US" sz="3200" b="1" dirty="0" smtClean="0"/>
              <a:t>Farms</a:t>
            </a:r>
          </a:p>
          <a:p>
            <a:r>
              <a:rPr lang="en-US" sz="3200" b="1" dirty="0" smtClean="0"/>
              <a:t>depending on their type</a:t>
            </a:r>
            <a:endParaRPr lang="en-US" sz="3200" b="1" dirty="0"/>
          </a:p>
          <a:p>
            <a:endParaRPr lang="en-US" sz="3200" b="1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304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6935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in the developing Countries</a:t>
            </a:r>
          </a:p>
          <a:p>
            <a:r>
              <a:rPr lang="en-US" sz="3200" b="1" dirty="0" smtClean="0"/>
              <a:t>to advocate Effective protectionist policies</a:t>
            </a:r>
          </a:p>
          <a:p>
            <a:r>
              <a:rPr lang="en-US" sz="3200" b="1" dirty="0" smtClean="0"/>
              <a:t>In order to entice local Poultry </a:t>
            </a:r>
            <a:r>
              <a:rPr lang="en-US" sz="3200" b="1" dirty="0"/>
              <a:t>M</a:t>
            </a:r>
            <a:r>
              <a:rPr lang="en-US" sz="3200" b="1" dirty="0" smtClean="0"/>
              <a:t>eat </a:t>
            </a:r>
            <a:r>
              <a:rPr lang="en-US" sz="3200" b="1" dirty="0"/>
              <a:t>P</a:t>
            </a:r>
            <a:r>
              <a:rPr lang="en-US" sz="3200" b="1" dirty="0" smtClean="0"/>
              <a:t>roduction </a:t>
            </a:r>
          </a:p>
          <a:p>
            <a:r>
              <a:rPr lang="en-US" sz="3200" b="1" dirty="0"/>
              <a:t>i</a:t>
            </a:r>
            <a:r>
              <a:rPr lang="en-US" sz="3200" b="1" dirty="0" smtClean="0"/>
              <a:t>n such Countries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300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729343" y="62819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in Egypt</a:t>
            </a:r>
          </a:p>
          <a:p>
            <a:r>
              <a:rPr lang="en-US" sz="3200" b="1" dirty="0" smtClean="0"/>
              <a:t>to advocate movement of all Poultry</a:t>
            </a:r>
          </a:p>
          <a:p>
            <a:r>
              <a:rPr lang="en-US" sz="3200" b="1" dirty="0" smtClean="0"/>
              <a:t>From the </a:t>
            </a:r>
            <a:r>
              <a:rPr lang="en-US" sz="3200" b="1" dirty="0"/>
              <a:t>P</a:t>
            </a:r>
            <a:r>
              <a:rPr lang="en-US" sz="3200" b="1" dirty="0" smtClean="0"/>
              <a:t>opulated </a:t>
            </a:r>
            <a:r>
              <a:rPr lang="en-US" sz="3200" b="1" dirty="0"/>
              <a:t>A</a:t>
            </a:r>
            <a:r>
              <a:rPr lang="en-US" sz="3200" b="1" dirty="0" smtClean="0"/>
              <a:t>reas to the Desert </a:t>
            </a:r>
          </a:p>
          <a:p>
            <a:r>
              <a:rPr lang="en-US" sz="3200" b="1" dirty="0"/>
              <a:t>a</a:t>
            </a:r>
            <a:r>
              <a:rPr lang="en-US" sz="3200" b="1" dirty="0" smtClean="0"/>
              <a:t>long with Minimum </a:t>
            </a:r>
            <a:r>
              <a:rPr lang="en-US" sz="3200" b="1" dirty="0"/>
              <a:t>D</a:t>
            </a:r>
            <a:r>
              <a:rPr lang="en-US" sz="3200" b="1" dirty="0" smtClean="0"/>
              <a:t>istances</a:t>
            </a:r>
          </a:p>
          <a:p>
            <a:r>
              <a:rPr lang="en-US" sz="3200" b="1" dirty="0"/>
              <a:t>b</a:t>
            </a:r>
            <a:r>
              <a:rPr lang="en-US" sz="3200" b="1" dirty="0" smtClean="0"/>
              <a:t>etween new Farms</a:t>
            </a:r>
          </a:p>
          <a:p>
            <a:r>
              <a:rPr lang="en-US" sz="3200" b="1" dirty="0" smtClean="0"/>
              <a:t>and then</a:t>
            </a:r>
            <a:r>
              <a:rPr lang="en-US" sz="3200" b="1" dirty="0"/>
              <a:t> </a:t>
            </a:r>
            <a:r>
              <a:rPr lang="en-US" sz="3200" b="1" dirty="0" smtClean="0"/>
              <a:t>preventing use of AI vaccines</a:t>
            </a:r>
          </a:p>
          <a:p>
            <a:endParaRPr lang="en-US" sz="3200" b="1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79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8459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Established first and only</a:t>
            </a:r>
          </a:p>
          <a:p>
            <a:r>
              <a:rPr lang="en-US" sz="3200" b="1" dirty="0" smtClean="0"/>
              <a:t>Chick vent sexing school</a:t>
            </a:r>
          </a:p>
          <a:p>
            <a:r>
              <a:rPr lang="en-US" sz="3200" b="1" dirty="0" smtClean="0"/>
              <a:t>In Egypt in 1985</a:t>
            </a:r>
            <a:endParaRPr lang="en-US" sz="3200" b="1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169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707571" y="454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Employed and Trained</a:t>
            </a:r>
          </a:p>
          <a:p>
            <a:r>
              <a:rPr lang="en-US" sz="3200" b="1" dirty="0" smtClean="0"/>
              <a:t>tens </a:t>
            </a:r>
            <a:r>
              <a:rPr lang="en-US" sz="3200" b="1" dirty="0"/>
              <a:t>o</a:t>
            </a:r>
            <a:r>
              <a:rPr lang="en-US" sz="3200" b="1" dirty="0" smtClean="0"/>
              <a:t>f </a:t>
            </a:r>
            <a:r>
              <a:rPr lang="en-US" sz="3200" b="1" dirty="0"/>
              <a:t>V</a:t>
            </a:r>
            <a:r>
              <a:rPr lang="en-US" sz="3200" b="1" dirty="0" smtClean="0"/>
              <a:t>eterinarians and Agriculture</a:t>
            </a:r>
            <a:r>
              <a:rPr lang="en-US" sz="3200" b="1" dirty="0"/>
              <a:t> </a:t>
            </a:r>
            <a:r>
              <a:rPr lang="en-US" sz="3200" b="1" dirty="0" smtClean="0"/>
              <a:t>Graduates</a:t>
            </a:r>
          </a:p>
          <a:p>
            <a:r>
              <a:rPr lang="en-US" sz="3200" b="1" dirty="0" smtClean="0"/>
              <a:t>who moved</a:t>
            </a:r>
            <a:r>
              <a:rPr lang="en-US" sz="3200" b="1" dirty="0"/>
              <a:t> </a:t>
            </a:r>
            <a:r>
              <a:rPr lang="en-US" sz="3200" b="1" dirty="0" smtClean="0"/>
              <a:t>to establish their own business</a:t>
            </a:r>
          </a:p>
          <a:p>
            <a:r>
              <a:rPr lang="en-US" sz="3200" b="1" dirty="0" smtClean="0"/>
              <a:t> or get employed by newly</a:t>
            </a:r>
          </a:p>
          <a:p>
            <a:r>
              <a:rPr lang="en-US" sz="3200" b="1" dirty="0"/>
              <a:t>e</a:t>
            </a:r>
            <a:r>
              <a:rPr lang="en-US" sz="3200" b="1" dirty="0" smtClean="0"/>
              <a:t>stablished companies</a:t>
            </a:r>
          </a:p>
          <a:p>
            <a:endParaRPr lang="en-US" sz="3200" b="1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806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7588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to produce Electricity</a:t>
            </a:r>
          </a:p>
          <a:p>
            <a:r>
              <a:rPr lang="en-US" sz="3200" b="1" dirty="0"/>
              <a:t>o</a:t>
            </a:r>
            <a:r>
              <a:rPr lang="en-US" sz="3200" b="1" dirty="0" smtClean="0"/>
              <a:t>n a large scale </a:t>
            </a:r>
          </a:p>
          <a:p>
            <a:r>
              <a:rPr lang="en-US" sz="3200" b="1" dirty="0" smtClean="0"/>
              <a:t>using Poultry manure in Biomass</a:t>
            </a:r>
          </a:p>
          <a:p>
            <a:r>
              <a:rPr lang="en-US" sz="3200" b="1" dirty="0" smtClean="0"/>
              <a:t>Generators in 2015</a:t>
            </a:r>
          </a:p>
          <a:p>
            <a:endParaRPr lang="en-US" sz="3200" b="1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657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762000" y="86768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to have introduced</a:t>
            </a:r>
          </a:p>
          <a:p>
            <a:r>
              <a:rPr lang="en-US" sz="3200" b="1" dirty="0" smtClean="0"/>
              <a:t>Regular free </a:t>
            </a:r>
            <a:r>
              <a:rPr lang="en-US" sz="3200" b="1" dirty="0"/>
              <a:t>A</a:t>
            </a:r>
            <a:r>
              <a:rPr lang="en-US" sz="3200" b="1" dirty="0" smtClean="0"/>
              <a:t>fter Sales Service</a:t>
            </a:r>
          </a:p>
          <a:p>
            <a:r>
              <a:rPr lang="en-US" sz="3200" b="1" dirty="0" smtClean="0"/>
              <a:t>To </a:t>
            </a:r>
            <a:r>
              <a:rPr lang="en-US" sz="3200" b="1" dirty="0"/>
              <a:t>P</a:t>
            </a:r>
            <a:r>
              <a:rPr lang="en-US" sz="3200" b="1" dirty="0" smtClean="0"/>
              <a:t>oultry </a:t>
            </a:r>
            <a:r>
              <a:rPr lang="en-US" sz="3200" b="1" dirty="0"/>
              <a:t>F</a:t>
            </a:r>
            <a:r>
              <a:rPr lang="en-US" sz="3200" b="1" dirty="0" smtClean="0"/>
              <a:t>armers in the Middle East</a:t>
            </a:r>
          </a:p>
          <a:p>
            <a:endParaRPr lang="en-US" sz="3200" b="1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628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740228" y="5737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to have introduced</a:t>
            </a:r>
          </a:p>
          <a:p>
            <a:r>
              <a:rPr lang="en-US" sz="3200" b="1" dirty="0" smtClean="0"/>
              <a:t>“No Sell </a:t>
            </a:r>
            <a:r>
              <a:rPr lang="en-US" sz="3200" b="1" dirty="0"/>
              <a:t>N</a:t>
            </a:r>
            <a:r>
              <a:rPr lang="en-US" sz="3200" b="1" dirty="0" smtClean="0"/>
              <a:t>o Buy” concept</a:t>
            </a:r>
          </a:p>
          <a:p>
            <a:r>
              <a:rPr lang="en-US" sz="3200" b="1" dirty="0" smtClean="0"/>
              <a:t>of Broiler </a:t>
            </a:r>
            <a:r>
              <a:rPr lang="en-US" sz="3200" b="1" dirty="0"/>
              <a:t>C</a:t>
            </a:r>
            <a:r>
              <a:rPr lang="en-US" sz="3200" b="1" dirty="0" smtClean="0"/>
              <a:t>ontract farming</a:t>
            </a:r>
          </a:p>
          <a:p>
            <a:r>
              <a:rPr lang="en-US" sz="3200" b="1" dirty="0" smtClean="0"/>
              <a:t>In </a:t>
            </a:r>
            <a:r>
              <a:rPr lang="en-US" sz="3200" b="1" dirty="0"/>
              <a:t>t</a:t>
            </a:r>
            <a:r>
              <a:rPr lang="en-US" sz="3200" b="1" dirty="0" smtClean="0"/>
              <a:t>he Middle East</a:t>
            </a:r>
          </a:p>
          <a:p>
            <a:r>
              <a:rPr lang="en-US" sz="3200" b="1" dirty="0" smtClean="0"/>
              <a:t>since 1997</a:t>
            </a:r>
          </a:p>
          <a:p>
            <a:endParaRPr lang="en-US" sz="3200" b="1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6064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in the World</a:t>
            </a:r>
          </a:p>
          <a:p>
            <a:r>
              <a:rPr lang="en-US" sz="3200" b="1" dirty="0" smtClean="0"/>
              <a:t>to </a:t>
            </a:r>
            <a:r>
              <a:rPr lang="en-US" sz="3200" b="1" dirty="0"/>
              <a:t>h</a:t>
            </a:r>
            <a:r>
              <a:rPr lang="en-US" sz="3200" b="1" dirty="0" smtClean="0"/>
              <a:t>ave </a:t>
            </a:r>
            <a:r>
              <a:rPr lang="en-US" sz="3200" b="1" dirty="0"/>
              <a:t>D</a:t>
            </a:r>
            <a:r>
              <a:rPr lang="en-US" sz="3200" b="1" dirty="0" smtClean="0"/>
              <a:t>esigned and Implemented</a:t>
            </a:r>
          </a:p>
          <a:p>
            <a:r>
              <a:rPr lang="en-US" sz="3200" b="1" dirty="0"/>
              <a:t>P</a:t>
            </a:r>
            <a:r>
              <a:rPr lang="en-US" sz="3200" b="1" dirty="0" smtClean="0"/>
              <a:t>ositive Pressure</a:t>
            </a:r>
            <a:r>
              <a:rPr lang="en-US" sz="3200" b="1" dirty="0"/>
              <a:t> </a:t>
            </a:r>
            <a:r>
              <a:rPr lang="en-US" sz="3200" b="1" dirty="0" smtClean="0"/>
              <a:t>Ventilation</a:t>
            </a:r>
          </a:p>
          <a:p>
            <a:r>
              <a:rPr lang="en-US" sz="3200" b="1" dirty="0" smtClean="0"/>
              <a:t>with </a:t>
            </a:r>
            <a:r>
              <a:rPr lang="en-US" sz="3200" b="1" dirty="0"/>
              <a:t>A</a:t>
            </a:r>
            <a:r>
              <a:rPr lang="en-US" sz="3200" b="1" dirty="0" smtClean="0"/>
              <a:t>ppropriate </a:t>
            </a:r>
            <a:r>
              <a:rPr lang="en-US" sz="3200" b="1" dirty="0"/>
              <a:t>F</a:t>
            </a:r>
            <a:r>
              <a:rPr lang="en-US" sz="3200" b="1" dirty="0" smtClean="0"/>
              <a:t>iltration </a:t>
            </a:r>
          </a:p>
          <a:p>
            <a:r>
              <a:rPr lang="en-US" sz="3200" b="1" dirty="0"/>
              <a:t>o</a:t>
            </a:r>
            <a:r>
              <a:rPr lang="en-US" sz="3200" b="1" dirty="0" smtClean="0"/>
              <a:t>n a commercial scale</a:t>
            </a:r>
          </a:p>
          <a:p>
            <a:r>
              <a:rPr lang="en-US" sz="3200" b="1" dirty="0" smtClean="0"/>
              <a:t>in Lebanon in 2014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040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682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Agriculture Graduate </a:t>
            </a:r>
          </a:p>
          <a:p>
            <a:r>
              <a:rPr lang="en-US" sz="3200" b="1" dirty="0" smtClean="0"/>
              <a:t>to Start Poultry Farming</a:t>
            </a:r>
          </a:p>
          <a:p>
            <a:r>
              <a:rPr lang="en-US" sz="3200" b="1" dirty="0" smtClean="0"/>
              <a:t> in the Arab World</a:t>
            </a:r>
          </a:p>
          <a:p>
            <a:r>
              <a:rPr lang="en-US" sz="3200" b="1" dirty="0" smtClean="0"/>
              <a:t>- 1958 in Lebanon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443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740228" y="16841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400" dirty="0" smtClean="0"/>
          </a:p>
          <a:p>
            <a:pPr algn="l"/>
            <a:endParaRPr lang="en-US" sz="4400" dirty="0"/>
          </a:p>
          <a:p>
            <a:r>
              <a:rPr lang="en-US" sz="4400" b="1" dirty="0" smtClean="0"/>
              <a:t>Thank you,</a:t>
            </a:r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dirty="0"/>
          </a:p>
          <a:p>
            <a:endParaRPr lang="en-US" sz="4400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955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34665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b="1" dirty="0" smtClean="0"/>
          </a:p>
          <a:p>
            <a:r>
              <a:rPr lang="en-US" sz="3200" b="1" dirty="0" smtClean="0"/>
              <a:t>In 1960, Persuaded the Lebanese Government</a:t>
            </a:r>
          </a:p>
          <a:p>
            <a:r>
              <a:rPr lang="en-US" sz="3200" b="1" dirty="0" smtClean="0"/>
              <a:t>to Impose an Import Tax on Table Eggs</a:t>
            </a:r>
          </a:p>
          <a:p>
            <a:r>
              <a:rPr lang="en-US" sz="3200" b="1" dirty="0"/>
              <a:t>D</a:t>
            </a:r>
            <a:r>
              <a:rPr lang="en-US" sz="3200" b="1" dirty="0" smtClean="0"/>
              <a:t>umped from East Europe</a:t>
            </a:r>
          </a:p>
          <a:p>
            <a:pPr algn="l"/>
            <a:endParaRPr lang="en-US" dirty="0" smtClean="0"/>
          </a:p>
          <a:p>
            <a:endParaRPr lang="en-US" dirty="0"/>
          </a:p>
          <a:p>
            <a:endParaRPr lang="en-US" b="1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123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2377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Established First </a:t>
            </a:r>
            <a:r>
              <a:rPr lang="en-US" sz="3200" b="1" dirty="0"/>
              <a:t>T</a:t>
            </a:r>
            <a:r>
              <a:rPr lang="en-US" sz="3200" b="1" dirty="0" smtClean="0"/>
              <a:t>able </a:t>
            </a:r>
          </a:p>
          <a:p>
            <a:r>
              <a:rPr lang="en-US" sz="3200" b="1" dirty="0" smtClean="0"/>
              <a:t>Egg Marketing Cooperative</a:t>
            </a:r>
          </a:p>
          <a:p>
            <a:r>
              <a:rPr lang="en-US" sz="3200" b="1" dirty="0"/>
              <a:t>i</a:t>
            </a:r>
            <a:r>
              <a:rPr lang="en-US" sz="3200" b="1" dirty="0" smtClean="0"/>
              <a:t>n the Arab World in Lebanon in 1961</a:t>
            </a:r>
          </a:p>
          <a:p>
            <a:endParaRPr lang="en-US" sz="3200" b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263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696685" y="109628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1975 Lebanese Civil War </a:t>
            </a:r>
          </a:p>
          <a:p>
            <a:r>
              <a:rPr lang="en-US" sz="3200" b="1" dirty="0" smtClean="0"/>
              <a:t>Stopped Exports of Day Old Chicks</a:t>
            </a:r>
          </a:p>
          <a:p>
            <a:r>
              <a:rPr lang="en-US" sz="3200" b="1" dirty="0" smtClean="0"/>
              <a:t>to the Arab Countries</a:t>
            </a:r>
          </a:p>
          <a:p>
            <a:endParaRPr lang="en-US" sz="3200" b="1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08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4439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In 1973, Started the First </a:t>
            </a:r>
            <a:r>
              <a:rPr lang="en-US" sz="3200" b="1" dirty="0"/>
              <a:t>P</a:t>
            </a:r>
            <a:r>
              <a:rPr lang="en-US" sz="3200" b="1" dirty="0" smtClean="0"/>
              <a:t>rivately </a:t>
            </a:r>
            <a:r>
              <a:rPr lang="en-US" sz="3200" b="1" dirty="0"/>
              <a:t>O</a:t>
            </a:r>
            <a:r>
              <a:rPr lang="en-US" sz="3200" b="1" dirty="0" smtClean="0"/>
              <a:t>wned Hatchery</a:t>
            </a:r>
          </a:p>
          <a:p>
            <a:r>
              <a:rPr lang="en-US" sz="3200" b="1" dirty="0"/>
              <a:t>a</a:t>
            </a:r>
            <a:r>
              <a:rPr lang="en-US" sz="3200" b="1" dirty="0" smtClean="0"/>
              <a:t>nd </a:t>
            </a:r>
            <a:r>
              <a:rPr lang="en-US" sz="3200" b="1" dirty="0"/>
              <a:t>B</a:t>
            </a:r>
            <a:r>
              <a:rPr lang="en-US" sz="3200" b="1" dirty="0" smtClean="0"/>
              <a:t>reeding Flocks in Syria</a:t>
            </a:r>
          </a:p>
          <a:p>
            <a:r>
              <a:rPr lang="en-US" sz="3200" b="1" dirty="0" smtClean="0"/>
              <a:t> 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29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81325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Between 1976 and 1978</a:t>
            </a:r>
          </a:p>
          <a:p>
            <a:r>
              <a:rPr lang="en-US" sz="3200" b="1" dirty="0" smtClean="0"/>
              <a:t>Established Poultry Companies in</a:t>
            </a:r>
          </a:p>
          <a:p>
            <a:r>
              <a:rPr lang="en-US" sz="3200" b="1" dirty="0" smtClean="0"/>
              <a:t>Saudi Arabia, Jordan and Syria </a:t>
            </a:r>
            <a:endParaRPr lang="en-US" sz="3200" b="1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890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8894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in the World</a:t>
            </a:r>
          </a:p>
          <a:p>
            <a:r>
              <a:rPr lang="en-US" sz="3200" b="1" dirty="0" smtClean="0"/>
              <a:t>to introduce and use the </a:t>
            </a:r>
            <a:r>
              <a:rPr lang="en-US" sz="3200" b="1" dirty="0"/>
              <a:t>W</a:t>
            </a:r>
            <a:r>
              <a:rPr lang="en-US" sz="3200" b="1" dirty="0" smtClean="0"/>
              <a:t>ater </a:t>
            </a:r>
            <a:r>
              <a:rPr lang="en-US" sz="3200" b="1" dirty="0"/>
              <a:t>C</a:t>
            </a:r>
            <a:r>
              <a:rPr lang="en-US" sz="3200" b="1" dirty="0" smtClean="0"/>
              <a:t>ooling </a:t>
            </a:r>
            <a:r>
              <a:rPr lang="en-US" sz="3200" b="1" dirty="0"/>
              <a:t>P</a:t>
            </a:r>
            <a:r>
              <a:rPr lang="en-US" sz="3200" b="1" dirty="0" smtClean="0"/>
              <a:t>ads</a:t>
            </a:r>
          </a:p>
          <a:p>
            <a:r>
              <a:rPr lang="en-US" sz="3200" b="1" dirty="0" smtClean="0"/>
              <a:t>in Poultry </a:t>
            </a:r>
            <a:r>
              <a:rPr lang="en-US" sz="3200" b="1" dirty="0"/>
              <a:t>H</a:t>
            </a:r>
            <a:r>
              <a:rPr lang="en-US" sz="3200" b="1" dirty="0" smtClean="0"/>
              <a:t>ouses and</a:t>
            </a:r>
          </a:p>
          <a:p>
            <a:r>
              <a:rPr lang="en-US" sz="3200" b="1" dirty="0" smtClean="0"/>
              <a:t> Chick </a:t>
            </a:r>
            <a:r>
              <a:rPr lang="en-US" sz="3200" b="1" dirty="0"/>
              <a:t>T</a:t>
            </a:r>
            <a:r>
              <a:rPr lang="en-US" sz="3200" b="1" dirty="0" smtClean="0"/>
              <a:t>ransport Vehicles</a:t>
            </a:r>
            <a:endParaRPr lang="en-US" sz="3200" b="1" dirty="0"/>
          </a:p>
          <a:p>
            <a:endParaRPr lang="en-US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057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115" y="5890419"/>
            <a:ext cx="1641685" cy="5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740229" y="5193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pPr algn="l"/>
            <a:endParaRPr lang="en-US" dirty="0"/>
          </a:p>
          <a:p>
            <a:r>
              <a:rPr lang="en-US" sz="3200" b="1" dirty="0" smtClean="0"/>
              <a:t>First Advocate in the World </a:t>
            </a:r>
          </a:p>
          <a:p>
            <a:r>
              <a:rPr lang="en-US" sz="3200" b="1" dirty="0"/>
              <a:t>t</a:t>
            </a:r>
            <a:r>
              <a:rPr lang="en-US" sz="3200" b="1" dirty="0" smtClean="0"/>
              <a:t>o introduce and implement </a:t>
            </a:r>
          </a:p>
          <a:p>
            <a:r>
              <a:rPr lang="en-US" sz="3200" b="1" dirty="0"/>
              <a:t>t</a:t>
            </a:r>
            <a:r>
              <a:rPr lang="en-US" sz="3200" b="1" dirty="0" smtClean="0"/>
              <a:t>he concept of One </a:t>
            </a:r>
            <a:r>
              <a:rPr lang="en-US" sz="3200" b="1" dirty="0"/>
              <a:t>A</a:t>
            </a:r>
            <a:r>
              <a:rPr lang="en-US" sz="3200" b="1" dirty="0" smtClean="0"/>
              <a:t>ge </a:t>
            </a:r>
            <a:r>
              <a:rPr lang="en-US" sz="3200" b="1" dirty="0"/>
              <a:t>G</a:t>
            </a:r>
            <a:r>
              <a:rPr lang="en-US" sz="3200" b="1" dirty="0" smtClean="0"/>
              <a:t>roup of One type</a:t>
            </a:r>
          </a:p>
          <a:p>
            <a:r>
              <a:rPr lang="en-US" sz="3200" b="1" dirty="0" smtClean="0"/>
              <a:t>in any Poultry</a:t>
            </a:r>
            <a:r>
              <a:rPr lang="en-US" sz="3200" b="1" dirty="0"/>
              <a:t> </a:t>
            </a:r>
            <a:r>
              <a:rPr lang="en-US" sz="3200" b="1" dirty="0" smtClean="0"/>
              <a:t>Farm;</a:t>
            </a:r>
          </a:p>
          <a:p>
            <a:r>
              <a:rPr lang="en-US" sz="3200" b="1" dirty="0" smtClean="0"/>
              <a:t>the all-in-all out concept</a:t>
            </a:r>
          </a:p>
          <a:p>
            <a:endParaRPr lang="en-US" sz="3200" b="1" dirty="0"/>
          </a:p>
          <a:p>
            <a:endParaRPr lang="en-US" sz="3200" b="1" dirty="0" smtClean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39952" y="5795308"/>
            <a:ext cx="1839599" cy="7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26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357</Words>
  <Application>Microsoft Office PowerPoint</Application>
  <PresentationFormat>Custom</PresentationFormat>
  <Paragraphs>129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Nasir, Nina</dc:creator>
  <cp:lastModifiedBy>Jihane Bou Abboud</cp:lastModifiedBy>
  <cp:revision>72</cp:revision>
  <cp:lastPrinted>2016-03-10T15:20:45Z</cp:lastPrinted>
  <dcterms:created xsi:type="dcterms:W3CDTF">2016-02-07T11:53:36Z</dcterms:created>
  <dcterms:modified xsi:type="dcterms:W3CDTF">2016-03-11T10:20:03Z</dcterms:modified>
</cp:coreProperties>
</file>