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4" r:id="rId15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6" y="1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6"/>
            <a:ext cx="5452110" cy="447413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6" y="9443663"/>
            <a:ext cx="2953226" cy="49712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  <a:t>Aftermath of the Economic Policies</a:t>
            </a:r>
            <a:b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</a:br>
            <a:r>
              <a:rPr lang="en-US" sz="3400" b="1" dirty="0" smtClean="0">
                <a:solidFill>
                  <a:schemeClr val="bg1"/>
                </a:solidFill>
                <a:cs typeface="Simplified Arabic" pitchFamily="18" charset="-78"/>
              </a:rPr>
              <a:t>for the Productive Sectors in Lebanon since 1993</a:t>
            </a:r>
            <a:endParaRPr lang="en-US" sz="3400" dirty="0">
              <a:solidFill>
                <a:schemeClr val="bg1"/>
              </a:solidFill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25146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By Musa Freiji</a:t>
            </a:r>
            <a:endParaRPr lang="ar-LB" sz="2200" b="1" dirty="0" smtClean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endParaRPr lang="ar-LB" sz="1800" b="1" dirty="0" smtClean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endParaRPr lang="en-US" sz="2400" b="1" dirty="0" smtClean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  <a:p>
            <a:r>
              <a:rPr lang="en-US" sz="34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Simplified Arabic" pitchFamily="18" charset="-78"/>
              </a:rPr>
              <a:t>FAFS - AUB</a:t>
            </a:r>
            <a:endParaRPr lang="en-US" sz="3400" b="1" dirty="0">
              <a:solidFill>
                <a:schemeClr val="bg1">
                  <a:lumMod val="6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Simplified Arabic" pitchFamily="18" charset="-78"/>
              </a:rPr>
              <a:t>Feb. 21, 2017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28600"/>
            <a:ext cx="8610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Results of the Lebanese Economic Policies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(Cont.)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57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Tourism did not cover the gap due to regional conflicts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Present employment ability is 5,000/yr. while university graduates exceed 30,000/yr.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Employment chances in the GCC countries and Africa are diminishing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Solutions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Redraft Consumer Protection Law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Redraft National Production Protection Law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Effective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crease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levels of imported goods that are producible in Lebanon to reduce the Trade Deficit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Solutions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(Cont.)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57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These measures will: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Entice investment in protected productive areas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Absorb 50% or more of the university graduates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Reduce trade deficit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0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Sell local production in the local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6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Final Word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36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For Lebanon or any other country to elevate itself from a developing country to a developed country and eventually to an industrial country, it has to adopt a protective policy in order to allow the learning process to take its time and effect in every sector and discipline.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6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Simplified Arabic" pitchFamily="18" charset="-78"/>
                <a:ea typeface="+mj-ea"/>
                <a:cs typeface="Simplified Arabic" pitchFamily="18" charset="-78"/>
              </a:rPr>
              <a:t>Thank you,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Content</a:t>
            </a:r>
            <a:endParaRPr lang="en-US" sz="3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050"/>
            <a:ext cx="8229600" cy="44196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Economic Policies</a:t>
            </a:r>
          </a:p>
          <a:p>
            <a:pPr algn="just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Globalization and its impact</a:t>
            </a:r>
          </a:p>
          <a:p>
            <a:pPr algn="just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Lebanese Economic Policies</a:t>
            </a:r>
          </a:p>
          <a:p>
            <a:pPr algn="just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Results of the Lebanese Economic Policies</a:t>
            </a:r>
          </a:p>
          <a:p>
            <a:pPr algn="just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Solutions</a:t>
            </a:r>
          </a:p>
          <a:p>
            <a:pPr algn="just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algn="just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Final Word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Economic Policies </a:t>
            </a:r>
            <a:endParaRPr lang="en-US" sz="3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Economic Policies 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hould serve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interest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of the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people: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Ensure lowest possible unemployment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Ensure lowest possible inflation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8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Globalization and its Impact</a:t>
            </a:r>
            <a:endParaRPr lang="en-US" sz="3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04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 the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Nineties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,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Globalization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has become blindly an attractive target to most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countries: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GAFTA in the Sixties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WTO in the Nineties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3747655" y="3352800"/>
            <a:ext cx="381000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9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Globalization and its Impact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(Cont.)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57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Only Exporting Countries benefit from Globalization: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Industrial countries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Developing countries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Under-developed countries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Direct subsidies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Export subsidies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Lebanese Economic Policies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Lebanon decided to adopt the globalization policy in Nov. 2000 via a law passed by the parliament No. 4377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Lebanon started negotiations in 2000 with WTO to become a full member rather than an observant member – still negotiating…</a:t>
            </a:r>
          </a:p>
          <a:p>
            <a:pPr marL="0" indent="0" algn="just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Lebanese Economic Policies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(Cont.)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In compliance with WTO demands: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Reduced average tariffs on imports to 5%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Passed a revised Consumer Protection Law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Simplified Arabic" pitchFamily="18" charset="-78"/>
              </a:rPr>
              <a:t>Passed a revised National Production Protection Law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Results of the Lebanese Economic Policies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57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Closure of the shoes industry</a:t>
            </a:r>
          </a:p>
          <a:p>
            <a:pPr algn="just"/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Closure of the garment industry</a:t>
            </a:r>
          </a:p>
          <a:p>
            <a:pPr algn="just"/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Closure of most of the medicinal industry</a:t>
            </a:r>
          </a:p>
          <a:p>
            <a:pPr algn="just"/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Stoppage of legumes production</a:t>
            </a:r>
          </a:p>
          <a:p>
            <a:pPr algn="just"/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Stoppage of sugar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production</a:t>
            </a:r>
          </a:p>
          <a:p>
            <a:pPr marL="0" indent="0" algn="just">
              <a:buNone/>
            </a:pPr>
            <a:endParaRPr lang="en-US" sz="10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Reduction in milk, meat and poultry production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marL="0" indent="0" algn="just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2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Results of the Lebanese Economic Policies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(Cont.)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57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Unemployment plummeted to 25%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Trade deficit escalated to 89% (USD 22.5 billion imports vs. USD 2.5 billion exports)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Simplified Arabic" pitchFamily="18" charset="-78"/>
              </a:rPr>
              <a:t>Government deficit is increasing USD 10 billion every year. Now exceeded USD 80 billion</a:t>
            </a:r>
          </a:p>
          <a:p>
            <a:pPr marL="0" indent="0" algn="just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440</Words>
  <Application>Microsoft Office PowerPoint</Application>
  <PresentationFormat>On-screen Show (4:3)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Aftermath of the Economic Policies for the Productive Sectors in Lebanon since 1993</vt:lpstr>
      <vt:lpstr>Content</vt:lpstr>
      <vt:lpstr>Economic Policies </vt:lpstr>
      <vt:lpstr>Globalization and its Impact</vt:lpstr>
      <vt:lpstr>Globalization and its Impact (Cont.)</vt:lpstr>
      <vt:lpstr>Lebanese Economic Policies</vt:lpstr>
      <vt:lpstr>Lebanese Economic Policies (Cont.)</vt:lpstr>
      <vt:lpstr>Results of the Lebanese Economic Policies</vt:lpstr>
      <vt:lpstr>Results of the Lebanese Economic Policies (Cont.)</vt:lpstr>
      <vt:lpstr>Results of the Lebanese Economic Policies (Cont.)</vt:lpstr>
      <vt:lpstr>Solutions</vt:lpstr>
      <vt:lpstr>Solutions (Cont.)</vt:lpstr>
      <vt:lpstr>Final Word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70</cp:revision>
  <cp:lastPrinted>2017-02-17T07:00:22Z</cp:lastPrinted>
  <dcterms:created xsi:type="dcterms:W3CDTF">2015-01-09T09:30:49Z</dcterms:created>
  <dcterms:modified xsi:type="dcterms:W3CDTF">2017-02-17T07:36:44Z</dcterms:modified>
</cp:coreProperties>
</file>