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66" r:id="rId3"/>
    <p:sldId id="274" r:id="rId4"/>
    <p:sldId id="273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64" r:id="rId15"/>
  </p:sldIdLst>
  <p:sldSz cx="9144000" cy="6858000" type="screen4x3"/>
  <p:notesSz cx="6815138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3226" cy="497126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0336" y="1"/>
            <a:ext cx="2953226" cy="497126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232FB99-552F-48F5-BC36-BA1635F7D258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70462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514" y="4722696"/>
            <a:ext cx="5452110" cy="4474131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53226" cy="497126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0336" y="9443663"/>
            <a:ext cx="2953226" cy="497126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F1E980F-4832-41B2-AE1A-59259B9087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94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90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2C4E-9411-491F-B86C-E115BAE25A19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4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C8DB-4D72-4311-BB7D-0BC785427868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7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5C82-6E63-4403-A9FF-F05EFBE79BBC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8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EBDA-4A23-4C07-AED4-B24778B3BB59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9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32E8-B195-4EEC-A3B2-D449327B65E8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1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17D-B74E-4FE8-95B8-03D1E7B33482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5FB4-A15A-4B2A-B5E4-DAE961A9665E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FFB2-48A2-4ED9-B335-4A6450E08119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31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1964-EFE6-4A53-A288-2722A8BF73BE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4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4F73-F546-43B4-9505-8D10DF16195B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4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FEB0-D22C-4A48-87F3-A2DD661AD945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D85EA-2712-49AB-BFE0-D6B9A5DE9A94}" type="datetime1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1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Wadi Group\_wadi group\Musa F\Musa\B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447799"/>
          </a:xfrm>
        </p:spPr>
        <p:txBody>
          <a:bodyPr>
            <a:noAutofit/>
          </a:bodyPr>
          <a:lstStyle/>
          <a:p>
            <a:r>
              <a:rPr lang="en-US" sz="3400" b="1" dirty="0" smtClean="0">
                <a:solidFill>
                  <a:schemeClr val="bg1"/>
                </a:solidFill>
                <a:cs typeface="Simplified Arabic" pitchFamily="18" charset="-78"/>
              </a:rPr>
              <a:t>Aftermath of the Economic Policies</a:t>
            </a:r>
            <a:br>
              <a:rPr lang="en-US" sz="3400" b="1" dirty="0" smtClean="0">
                <a:solidFill>
                  <a:schemeClr val="bg1"/>
                </a:solidFill>
                <a:cs typeface="Simplified Arabic" pitchFamily="18" charset="-78"/>
              </a:rPr>
            </a:br>
            <a:r>
              <a:rPr lang="en-US" sz="3400" b="1" dirty="0" smtClean="0">
                <a:solidFill>
                  <a:schemeClr val="bg1"/>
                </a:solidFill>
                <a:cs typeface="Simplified Arabic" pitchFamily="18" charset="-78"/>
              </a:rPr>
              <a:t>for the Productive Sectors in Lebanon since 1993</a:t>
            </a:r>
            <a:endParaRPr lang="en-US" sz="3400" dirty="0">
              <a:solidFill>
                <a:schemeClr val="bg1"/>
              </a:solidFill>
              <a:cs typeface="Simplified Arabic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14600"/>
            <a:ext cx="9144000" cy="2514600"/>
          </a:xfrm>
        </p:spPr>
        <p:txBody>
          <a:bodyPr>
            <a:normAutofit/>
          </a:bodyPr>
          <a:lstStyle/>
          <a:p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+mj-lt"/>
                <a:cs typeface="Simplified Arabic" pitchFamily="18" charset="-78"/>
              </a:rPr>
              <a:t>By Musa Freiji</a:t>
            </a:r>
            <a:endParaRPr lang="ar-LB" sz="2200" b="1" dirty="0" smtClean="0">
              <a:solidFill>
                <a:schemeClr val="bg1">
                  <a:lumMod val="65000"/>
                </a:schemeClr>
              </a:solidFill>
              <a:latin typeface="+mj-lt"/>
              <a:cs typeface="Simplified Arabic" pitchFamily="18" charset="-78"/>
            </a:endParaRPr>
          </a:p>
          <a:p>
            <a:endParaRPr lang="ar-LB" sz="1800" b="1" dirty="0" smtClean="0">
              <a:solidFill>
                <a:schemeClr val="bg1">
                  <a:lumMod val="65000"/>
                </a:schemeClr>
              </a:solidFill>
              <a:latin typeface="+mj-lt"/>
              <a:cs typeface="Simplified Arabic" pitchFamily="18" charset="-78"/>
            </a:endParaRPr>
          </a:p>
          <a:p>
            <a:endParaRPr lang="en-US" sz="2400" b="1" dirty="0" smtClean="0">
              <a:solidFill>
                <a:schemeClr val="bg1">
                  <a:lumMod val="65000"/>
                </a:schemeClr>
              </a:solidFill>
              <a:latin typeface="+mj-lt"/>
              <a:cs typeface="Simplified Arabic" pitchFamily="18" charset="-78"/>
            </a:endParaRPr>
          </a:p>
          <a:p>
            <a:r>
              <a:rPr lang="en-US" sz="3400" b="1" dirty="0" smtClean="0">
                <a:solidFill>
                  <a:schemeClr val="bg1">
                    <a:lumMod val="65000"/>
                  </a:schemeClr>
                </a:solidFill>
                <a:latin typeface="+mj-lt"/>
                <a:cs typeface="Simplified Arabic" pitchFamily="18" charset="-78"/>
              </a:rPr>
              <a:t>FAFS - AUB</a:t>
            </a:r>
            <a:endParaRPr lang="en-US" sz="3400" b="1" dirty="0">
              <a:solidFill>
                <a:schemeClr val="bg1">
                  <a:lumMod val="6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71500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+mj-lt"/>
                <a:cs typeface="Simplified Arabic" pitchFamily="18" charset="-78"/>
              </a:rPr>
              <a:t>Feb. 21, 2017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883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228600"/>
            <a:ext cx="8610600" cy="11430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Results of the Lebanese Economic Policies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(Cont.)</a:t>
            </a:r>
            <a:endParaRPr lang="en-US" sz="2400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6576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Tourism did not cover the gap due to regional conflicts</a:t>
            </a: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Present employment ability is 5,000/yr. while university graduates exceed 30,000/yr.</a:t>
            </a: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Employment chances in the GCC countries and Africa are diminishing</a:t>
            </a:r>
          </a:p>
          <a:p>
            <a:pPr marL="0" indent="0" algn="just">
              <a:buNone/>
            </a:pPr>
            <a:endParaRPr lang="en-US" sz="2400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99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Solutions</a:t>
            </a:r>
            <a:endParaRPr lang="en-US" sz="2400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657600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Redraft Consumer Protection Law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Redraft National Production Protection Law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Effective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de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crease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levels of imported goods that are producible in Lebanon to reduce the Trade Deficit</a:t>
            </a:r>
          </a:p>
          <a:p>
            <a:pPr marL="0" indent="0" algn="just">
              <a:buNone/>
            </a:pPr>
            <a:endParaRPr lang="en-US" sz="2400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6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Solutions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(Cont.)</a:t>
            </a:r>
            <a:endParaRPr lang="en-US" sz="2400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657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These measures will: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Entice investment in protected productive areas</a:t>
            </a:r>
          </a:p>
          <a:p>
            <a:pPr marL="457200" indent="-457200" algn="just">
              <a:buFont typeface="+mj-lt"/>
              <a:buAutoNum type="arabicPeriod"/>
            </a:pPr>
            <a:endParaRPr lang="en-US" sz="1000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Absorb 50% or more of the university graduates</a:t>
            </a:r>
          </a:p>
          <a:p>
            <a:pPr marL="457200" indent="-457200" algn="just">
              <a:buFont typeface="+mj-lt"/>
              <a:buAutoNum type="arabicPeriod"/>
            </a:pPr>
            <a:endParaRPr lang="en-US" sz="1000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Reduce trade deficit</a:t>
            </a:r>
          </a:p>
          <a:p>
            <a:pPr marL="457200" indent="-457200" algn="just">
              <a:buFont typeface="+mj-lt"/>
              <a:buAutoNum type="arabicPeriod"/>
            </a:pPr>
            <a:endParaRPr lang="en-US" sz="1000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Sell local production in the local market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6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Final Word</a:t>
            </a:r>
            <a:endParaRPr lang="en-US" sz="2400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362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For Lebanon or any other country to elevate itself from a developing country to a developed country and eventually to an industrial country, it has to adopt a protective policy in order to allow the learning process to take its time and effect in every sector and discipline.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marL="0" indent="0" algn="just">
              <a:buNone/>
            </a:pPr>
            <a:endParaRPr lang="en-US" sz="2400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36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Wadi Group\_wadi group\Musa F\Musa\B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>
                <a:solidFill>
                  <a:schemeClr val="bg1"/>
                </a:solidFill>
              </a:rPr>
              <a:pPr/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2098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dirty="0" smtClean="0">
                <a:solidFill>
                  <a:schemeClr val="bg1"/>
                </a:solidFill>
                <a:latin typeface="Simplified Arabic" pitchFamily="18" charset="-78"/>
                <a:ea typeface="+mj-ea"/>
                <a:cs typeface="Simplified Arabic" pitchFamily="18" charset="-78"/>
              </a:rPr>
              <a:t>Thank you,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implified Arabic" pitchFamily="18" charset="-78"/>
              <a:ea typeface="+mj-ea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968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Content</a:t>
            </a:r>
            <a:endParaRPr lang="en-US" sz="3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0050"/>
            <a:ext cx="8229600" cy="4419600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Economic Policies</a:t>
            </a:r>
          </a:p>
          <a:p>
            <a:pPr algn="just"/>
            <a:endParaRPr lang="en-US" sz="1000" b="1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Globalization and its impact</a:t>
            </a:r>
          </a:p>
          <a:p>
            <a:pPr algn="just"/>
            <a:endParaRPr lang="en-US" sz="1000" b="1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Lebanese Economic Policies</a:t>
            </a:r>
          </a:p>
          <a:p>
            <a:pPr algn="just"/>
            <a:endParaRPr lang="en-US" sz="1000" b="1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Results of the Lebanese Economic Policies</a:t>
            </a:r>
          </a:p>
          <a:p>
            <a:pPr algn="just"/>
            <a:endParaRPr lang="en-US" sz="1000" b="1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Solutions</a:t>
            </a:r>
          </a:p>
          <a:p>
            <a:pPr algn="just"/>
            <a:endParaRPr lang="en-US" sz="1000" b="1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Final Word</a:t>
            </a:r>
            <a:endParaRPr lang="en-US" sz="2400" b="1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6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Economic Policies </a:t>
            </a:r>
            <a:endParaRPr lang="en-US" sz="3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236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Economic Policies 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hould serve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the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interest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of the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people: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Ensure lowest possible unemployment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Ensure lowest possible inflation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88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Globalization and its Impact</a:t>
            </a:r>
            <a:endParaRPr lang="en-US" sz="3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048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In the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Nineties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,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Globalization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has become blindly an attractive target to most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countries: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b="1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GAFTA in the Sixties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WTO in the Nineties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urved Left Arrow 4"/>
          <p:cNvSpPr/>
          <p:nvPr/>
        </p:nvSpPr>
        <p:spPr>
          <a:xfrm>
            <a:off x="3747655" y="3352800"/>
            <a:ext cx="381000" cy="9906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09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Globalization and its Impact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(Cont.)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657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Only Exporting Countries benefit from Globalization: 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b="1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Industrial countries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Developing countries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Under-developed countries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Direct subsidies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Export subsidies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7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Lebanese Economic Policies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6576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Lebanon decided to adopt the globalization policy in Nov. 2000 via a law passed by the parliament No. 4377</a:t>
            </a: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Lebanon started negotiations in 2000 with WTO to become a full member rather than an observant member – still negotiating…</a:t>
            </a:r>
          </a:p>
          <a:p>
            <a:pPr marL="0" indent="0" algn="just">
              <a:buNone/>
            </a:pPr>
            <a:endParaRPr lang="en-US" sz="2400" b="1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5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Lebanese Economic Policies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(Cont.)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6576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In compliance with WTO demands: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Reduced average tariffs on imports to 5%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Passed a revised Consumer Protection Law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Passed a revised National Production Protection Law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94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Results of the Lebanese Economic Policies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6576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Closure of the shoes industry</a:t>
            </a:r>
          </a:p>
          <a:p>
            <a:pPr algn="just"/>
            <a:endParaRPr lang="en-US" sz="1000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Closure of the garment industry</a:t>
            </a:r>
          </a:p>
          <a:p>
            <a:pPr algn="just"/>
            <a:endParaRPr lang="en-US" sz="1000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Closure of most of the medicinal industry</a:t>
            </a:r>
          </a:p>
          <a:p>
            <a:pPr algn="just"/>
            <a:endParaRPr lang="en-US" sz="1000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Stoppage of legumes production</a:t>
            </a:r>
          </a:p>
          <a:p>
            <a:pPr algn="just"/>
            <a:endParaRPr lang="en-US" sz="1000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Stoppage of sugar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production</a:t>
            </a:r>
          </a:p>
          <a:p>
            <a:pPr marL="0" indent="0" algn="just">
              <a:buNone/>
            </a:pPr>
            <a:endParaRPr lang="en-US" sz="1000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Reduction in milk, meat and poultry production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marL="0" indent="0" algn="just">
              <a:buNone/>
            </a:pPr>
            <a:endParaRPr lang="en-US" sz="2400" b="1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23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Results of the Lebanese Economic Policies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(Cont.)</a:t>
            </a:r>
            <a:endParaRPr lang="en-US" sz="2400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6576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Unemployment plummeted to 25%</a:t>
            </a: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Trade deficit escalated to 89% (USD 22.5 billion imports vs. USD 2.5 billion exports)</a:t>
            </a: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Government deficit is increasing USD 10 billion every year. Now exceeded USD 80 billion</a:t>
            </a:r>
          </a:p>
          <a:p>
            <a:pPr marL="0" indent="0" algn="just">
              <a:buNone/>
            </a:pPr>
            <a:endParaRPr lang="en-US" sz="2400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11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440</Words>
  <Application>Microsoft Office PowerPoint</Application>
  <PresentationFormat>On-screen Show (4:3)</PresentationFormat>
  <Paragraphs>104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Aftermath of the Economic Policies for the Productive Sectors in Lebanon since 1993</vt:lpstr>
      <vt:lpstr>Content</vt:lpstr>
      <vt:lpstr>Economic Policies </vt:lpstr>
      <vt:lpstr>Globalization and its Impact</vt:lpstr>
      <vt:lpstr>Globalization and its Impact (Cont.)</vt:lpstr>
      <vt:lpstr>Lebanese Economic Policies</vt:lpstr>
      <vt:lpstr>Lebanese Economic Policies (Cont.)</vt:lpstr>
      <vt:lpstr>Results of the Lebanese Economic Policies</vt:lpstr>
      <vt:lpstr>Results of the Lebanese Economic Policies (Cont.)</vt:lpstr>
      <vt:lpstr>Results of the Lebanese Economic Policies (Cont.)</vt:lpstr>
      <vt:lpstr>Solutions</vt:lpstr>
      <vt:lpstr>Solutions (Cont.)</vt:lpstr>
      <vt:lpstr>Final Word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القطاع الخاص والمجتمع المدني والدولة  حيال سلامة الغذاء  المهندس موسى فريجي</dc:title>
  <dc:creator>Jihane Bou Abboud</dc:creator>
  <cp:lastModifiedBy>Jihane Bou Abboud</cp:lastModifiedBy>
  <cp:revision>70</cp:revision>
  <cp:lastPrinted>2017-02-17T07:00:22Z</cp:lastPrinted>
  <dcterms:created xsi:type="dcterms:W3CDTF">2015-01-09T09:30:49Z</dcterms:created>
  <dcterms:modified xsi:type="dcterms:W3CDTF">2017-02-17T07:36:44Z</dcterms:modified>
</cp:coreProperties>
</file>