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5" r:id="rId2"/>
    <p:sldId id="257" r:id="rId3"/>
    <p:sldId id="258" r:id="rId4"/>
    <p:sldId id="279" r:id="rId5"/>
    <p:sldId id="280" r:id="rId6"/>
    <p:sldId id="277" r:id="rId7"/>
    <p:sldId id="278" r:id="rId8"/>
    <p:sldId id="284" r:id="rId9"/>
    <p:sldId id="285" r:id="rId10"/>
    <p:sldId id="286" r:id="rId11"/>
    <p:sldId id="288" r:id="rId12"/>
    <p:sldId id="274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6" autoAdjust="0"/>
    <p:restoredTop sz="94660"/>
  </p:normalViewPr>
  <p:slideViewPr>
    <p:cSldViewPr>
      <p:cViewPr varScale="1">
        <p:scale>
          <a:sx n="69" d="100"/>
          <a:sy n="69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C69A3-9589-4E37-ACA3-D62647B2E3CD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7221C-02EC-43FE-BA7C-770B8C3F2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89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2448" tIns="46224" rIns="92448" bIns="462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2448" tIns="46224" rIns="92448" bIns="46224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8" tIns="46224" rIns="92448" bIns="462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2448" tIns="46224" rIns="92448" bIns="462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2448" tIns="46224" rIns="92448" bIns="462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2448" tIns="46224" rIns="92448" bIns="46224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93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26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6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8600-3DBF-467F-819D-89F25D7C75CA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B659-FD99-44A5-8B32-975C878C0E81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6A57-B366-4CE1-A0BF-6A6D3264E935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DE72-F885-417E-B720-FBAD7E12EC35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BABB-4FDA-4837-A670-7D7DFDA6C6B0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EE92-20D5-4BF3-8F64-89871C36417F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9CAA-828A-4994-96A9-14343AEA717E}" type="datetime1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AF7E-BD49-46C8-BB19-DD6F8A43CC07}" type="datetime1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176C-B5B0-425E-BF9A-79EA5A8BF669}" type="datetime1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015A-A51E-4229-8FEE-2BA7E6354F9E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714B-B47E-4568-9EB2-104AAB672DD0}" type="datetime1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5200D-7531-4A3E-B125-0A563F29F8D6}" type="datetime1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85800" y="609601"/>
            <a:ext cx="7772400" cy="14477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LB" sz="36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سبل تطوير صناعة الدواجن </a:t>
            </a:r>
          </a:p>
          <a:p>
            <a:pPr rtl="1"/>
            <a:r>
              <a:rPr lang="ar-LB" sz="36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في مصر والدول العربية</a:t>
            </a:r>
            <a:br>
              <a:rPr lang="ar-LB" sz="3600" b="1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</a:br>
            <a:endParaRPr lang="en-US" sz="3600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2514600"/>
            <a:ext cx="91440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LB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مؤتمر الجمعية المصرية لأمراض الدواجن</a:t>
            </a:r>
            <a:endParaRPr lang="ar-LB" b="1" dirty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8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r>
              <a:rPr lang="ar-LB" sz="21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الساحل الشمالي في 20 </a:t>
            </a:r>
            <a:r>
              <a:rPr lang="ar-LB" sz="21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نيسان </a:t>
            </a:r>
            <a:r>
              <a:rPr lang="ar-LB" sz="2100" b="1" dirty="0" smtClean="0">
                <a:solidFill>
                  <a:schemeClr val="bg1">
                    <a:lumMod val="6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2019</a:t>
            </a:r>
            <a:endParaRPr lang="en-US" sz="21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1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1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100" b="1" dirty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r>
              <a:rPr lang="ar-LB" sz="2800" dirty="0" smtClean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المهندس موسى فريجي</a:t>
            </a:r>
          </a:p>
          <a:p>
            <a:pPr marL="0" indent="0" algn="ctr">
              <a:buNone/>
            </a:pPr>
            <a:endParaRPr lang="en-US" sz="4100" dirty="0" smtClean="0"/>
          </a:p>
          <a:p>
            <a:pPr marL="0" indent="0" algn="ctr">
              <a:buNone/>
            </a:pPr>
            <a:endParaRPr lang="ar-LB" sz="21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100" b="1" dirty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ctr">
              <a:buNone/>
            </a:pPr>
            <a:endParaRPr lang="ar-LB" sz="2100" b="1" dirty="0" smtClean="0">
              <a:solidFill>
                <a:schemeClr val="bg1">
                  <a:lumMod val="6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741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القطاع الخاص في تطوير صناعة </a:t>
            </a:r>
            <a:r>
              <a:rPr lang="ar-LB" sz="36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الدواجن </a:t>
            </a:r>
            <a:r>
              <a:rPr lang="ar-LB" sz="25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تسليم إنتاج بيض التفريخ أو بيض المائدة خارج سور الموقع</a:t>
            </a:r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en-US" sz="2500" dirty="0" smtClean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" rtl="1">
              <a:buNone/>
            </a:pPr>
            <a:endParaRPr lang="ar-LB" sz="1200" dirty="0" smtClean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التشدد في تنظيف وغسل وتعقيم العنابر قبل إستلام قطيع جديد</a:t>
            </a:r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en-US" sz="2500" dirty="0" smtClean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" rtl="1">
              <a:buNone/>
            </a:pPr>
            <a:endParaRPr lang="ar-LB" sz="12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ترك فسحة زمنية لا تقل عن 10 أيام بين قطعان التسمين وعشرين يوماً بين قطعان البياض والأمات والجدود وذلك بعد التنظيف والتعقيم وصيانة المعدات</a:t>
            </a:r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just" rtl="1"/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رفع مستوى الإدارة الفنيّة والإدارية.</a:t>
            </a:r>
          </a:p>
          <a:p>
            <a:pPr marL="0" indent="0" algn="just" rtl="1">
              <a:buNone/>
            </a:pPr>
            <a:endParaRPr lang="ar-LB" sz="1200" dirty="0" smtClean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تدريب العمالة والمشرفين.</a:t>
            </a:r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1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الخلاصة 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algn="just" rtl="1">
              <a:lnSpc>
                <a:spcPct val="170000"/>
              </a:lnSpc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الأنفة الذكر ليست ترفاً ولا بدعة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just" rtl="1">
              <a:lnSpc>
                <a:spcPct val="170000"/>
              </a:lnSpc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إنها خشبة الخلاص لمعاناة طال التعايش معها.</a:t>
            </a:r>
          </a:p>
          <a:p>
            <a:pPr algn="just" rtl="1">
              <a:lnSpc>
                <a:spcPct val="170000"/>
              </a:lnSpc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تخفيف الكلفة وتحسين النوعية مطلب جوهري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لحث الحكومات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على القبول بمبدأ حماية الإنتاج الوطني.</a:t>
            </a:r>
          </a:p>
          <a:p>
            <a:pPr algn="just" rtl="1">
              <a:lnSpc>
                <a:spcPct val="170000"/>
              </a:lnSpc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الإكتفاء الذاتي عمل يراعي تحفيز الإستثمار وخلق فرص عمل وتعظيم الإقتصاد الوطني.</a:t>
            </a:r>
          </a:p>
          <a:p>
            <a:pPr algn="just" rtl="1">
              <a:lnSpc>
                <a:spcPct val="170000"/>
              </a:lnSpc>
            </a:pP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7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97589" y="3244334"/>
            <a:ext cx="15488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LB" sz="6000" b="1" dirty="0"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وشكراً</a:t>
            </a:r>
            <a:endParaRPr lang="en-US" sz="6000" b="1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9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محتوى العرض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واقع الإنتاج الداجني الحالي.</a:t>
            </a:r>
          </a:p>
          <a:p>
            <a:pPr algn="just" rtl="1"/>
            <a:endParaRPr lang="ar-LB" sz="2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</a:t>
            </a:r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تطوير </a:t>
            </a:r>
            <a:r>
              <a:rPr lang="ar-LB" sz="28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صناعة الدواجن.</a:t>
            </a:r>
            <a:endParaRPr lang="ar-LB" sz="2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LB" sz="2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القطاع الخاص في </a:t>
            </a:r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تطوير صناعة الدواجن.</a:t>
            </a:r>
          </a:p>
          <a:p>
            <a:pPr algn="just" rtl="1"/>
            <a:endParaRPr lang="ar-LB" sz="2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8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الخلاصة.</a:t>
            </a:r>
          </a:p>
          <a:p>
            <a:pPr marL="0" indent="0" algn="just" rtl="1">
              <a:buNone/>
            </a:pPr>
            <a:endParaRPr lang="ar-LB" sz="28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07966"/>
            <a:ext cx="8382000" cy="7715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513512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واقع الإنتاج الداجني الحالي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8323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تطوّر ملحوظ في تعدّد السلالات خلال الحقبة من 1970 حتى الآن.	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تطوّر ملحوظ في تربية الجدود والأمّات.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إستكانة لوسائل إنتاج بيض المائدة غير السليمة.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التمادي في عشوائية تربية التسمين.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الإعتماد المفرط في إستخدام التحصينات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البكتيرية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والفيروسية والمضادات الحيوية.</a:t>
            </a: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المحصلة هي كلفة مرتفعة لكتاكيت البياض والتسمين ولبيض المائدة ولبداري التسمين.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3473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8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تطوير صناعة الدواجن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8323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العبرة في تدخل الدولة هي في المساعدة على تخفيف التكلفة عن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طريق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تخفيف إنتشار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الأمراض.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التخلص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التحصين للأمراض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البكتيرية.</a:t>
            </a: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التخلص من التحصين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للمايكوبلازمات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التخلص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التحصين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للسلمونيلات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التخلص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من التحصين للإنفلونزات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20584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5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تطوير صناعة </a:t>
            </a:r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الدواجن </a:t>
            </a:r>
            <a:r>
              <a:rPr lang="ar-LB" sz="28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28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8323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الزام إعتماد الأبعاد الوقائية الدنيا بين مزارع الدواجن بالتشريع:</a:t>
            </a:r>
          </a:p>
          <a:p>
            <a:pPr lvl="1" algn="just" rtl="1">
              <a:buFont typeface="Simplified Arabic" pitchFamily="18" charset="-78"/>
              <a:buChar char="-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25 كيلومتر بين أي مشروع لجدود الدواجن وأي نشاط داجني آخر.</a:t>
            </a:r>
          </a:p>
          <a:p>
            <a:pPr lvl="1" algn="just" rtl="1">
              <a:buFont typeface="Simplified Arabic" pitchFamily="18" charset="-78"/>
              <a:buChar char="-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10 كيلومتر بين أي مشروع أمات الدواجن وأي نشاط داجني آخر.</a:t>
            </a:r>
          </a:p>
          <a:p>
            <a:pPr lvl="1" algn="just" rtl="1">
              <a:buFont typeface="Simplified Arabic" pitchFamily="18" charset="-78"/>
              <a:buChar char="-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5 كيلومتر بين أي مشروع تربية الدجاج البياض وأي نشاط داجني آخر.</a:t>
            </a:r>
          </a:p>
          <a:p>
            <a:pPr lvl="1" algn="just" rtl="1">
              <a:buFont typeface="Simplified Arabic" pitchFamily="18" charset="-78"/>
              <a:buChar char="-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3 كيلومتر بين أي مشروع تربية التسمين وأي نشاط داجني آخر.</a:t>
            </a:r>
          </a:p>
          <a:p>
            <a:pPr lvl="1" algn="just" rtl="1">
              <a:buFont typeface="Simplified Arabic" pitchFamily="18" charset="-78"/>
              <a:buChar char="-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 كيلومتر بين الموقع والآخر داخل المجمَّع الواحد لأي إختصاص منفرد (جدود، أمات، بيّاض، تسمين) مع ضرورة تسوير كل موقع على حده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3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تطوير صناعة الدواجن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8323"/>
            <a:ext cx="8229600" cy="4525963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إلزام عدم تعدّد الأعمار أو الأنواع: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العمر الواحد في المزرعة الواحدة أو الموقع الواحد في آنٍ واحد.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النوع الواحد في المزرعة الواحدة في آنٍ واحد بما في ذلك مشاريع تربية البيّاض (أي فصل التربية عن الإنتاج وفصل أعمار الإنتاج عن بعضها).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03473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تطوير صناعة الدواجن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وضع مواصفات متشدّدة لنوعية أبنية عنابر الدواجن: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1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الأرضيات الإسمنتية المسلّحة منعاً لدخول القوارض.</a:t>
            </a:r>
            <a:endParaRPr lang="ar-LB" sz="21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الأسطح الإسمنتية وليس الحديدية منعاً لتكاثُر القوارض.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الحوائط الإسمنتية وليس المسبقة الصنع منعاً لتكاثُر القوارض.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الأسوار المانعة لدخول الحيوانات الأليفة والبرّية.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التهوئة الإصطناعية والتبريد الصحراوي.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مساكن للعمال والمشرفين داخل حرم المزرعة.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مقابر لدفن النافق مُحكمة الإغلاق قريبة من سور الموقع.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مكاتب ومخازن وحمامات كجزء من السور الخارجي.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57200" lvl="1" indent="0" algn="just" rtl="1">
              <a:buNone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	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0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LB" sz="40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الحكومات العربية في تطوير صناعة الدواجن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(تابع)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حماية الإنتاج الوطني حماية جمركية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فاعلة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مستوردات اللحوم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المجلدة.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مستوردات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المصنعات المعتمدة على لحوم 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الدواجن.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بيض المائدة.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البيض المجفف.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البيض المجّمد.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بيض التفريخ.</a:t>
            </a:r>
          </a:p>
          <a:p>
            <a:pPr lvl="1" algn="just" rtl="1">
              <a:buFont typeface="Simplified Arabic" pitchFamily="18" charset="-78"/>
              <a:buChar char="–"/>
            </a:pP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كتاكيت </a:t>
            </a:r>
            <a:r>
              <a:rPr lang="ar-LB" sz="2500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البياض والتسمين</a:t>
            </a:r>
            <a:r>
              <a:rPr lang="ar-LB" sz="2500" dirty="0" smtClean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LB" sz="2500" dirty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9802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07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534400" cy="1143000"/>
          </a:xfrm>
        </p:spPr>
        <p:txBody>
          <a:bodyPr>
            <a:normAutofit/>
          </a:bodyPr>
          <a:lstStyle/>
          <a:p>
            <a:pPr rtl="1"/>
            <a:r>
              <a:rPr lang="ar-LB" sz="3600" b="1" dirty="0">
                <a:solidFill>
                  <a:schemeClr val="tx2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واجبات القطاع الخاص في تطوير صناعة الدواجن</a:t>
            </a:r>
            <a:endParaRPr lang="ar-LB" sz="4000" b="1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endParaRPr lang="ar-LB" sz="2500" dirty="0" smtClean="0">
              <a:solidFill>
                <a:schemeClr val="tx2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التقيد بأقصى درجات الأمان </a:t>
            </a:r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الحيوي</a:t>
            </a: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منع الزيارات</a:t>
            </a:r>
            <a:r>
              <a:rPr lang="ar-LB" sz="2500" dirty="0" smtClean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التشدد في تغيير ملابس العاملين والمشرفين والإستحمام.</a:t>
            </a: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التخفيف من حركة العاملين دخولاً وخروجاً.</a:t>
            </a: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مكافحة القوارض.</a:t>
            </a:r>
          </a:p>
          <a:p>
            <a:pPr algn="just" rtl="1"/>
            <a:r>
              <a:rPr lang="ar-LB" sz="25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إستقبال العلف من فوق الأسوار الخارجية للموقع.</a:t>
            </a:r>
          </a:p>
          <a:p>
            <a:pPr algn="just" rtl="1"/>
            <a:endParaRPr lang="ar-LB" sz="2500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85338"/>
            <a:ext cx="8382000" cy="77152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31182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533</Words>
  <Application>Microsoft Office PowerPoint</Application>
  <PresentationFormat>On-screen Show (4:3)</PresentationFormat>
  <Paragraphs>120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محتوى العرض</vt:lpstr>
      <vt:lpstr>واقع الإنتاج الداجني الحالي</vt:lpstr>
      <vt:lpstr>واجبات الحكومات العربية في تطوير صناعة الدواجن</vt:lpstr>
      <vt:lpstr>واجبات الحكومات العربية في تطوير صناعة الدواجن (تابع)</vt:lpstr>
      <vt:lpstr>واجبات الحكومات العربية في تطوير صناعة الدواجن (تابع)</vt:lpstr>
      <vt:lpstr>واجبات الحكومات العربية في تطوير صناعة الدواجن (تابع)</vt:lpstr>
      <vt:lpstr>واجبات الحكومات العربية في تطوير صناعة الدواجن (تابع)</vt:lpstr>
      <vt:lpstr>واجبات القطاع الخاص في تطوير صناعة الدواجن</vt:lpstr>
      <vt:lpstr>واجبات القطاع الخاص في تطوير صناعة الدواجن (تابع)</vt:lpstr>
      <vt:lpstr>الخلاصة 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119</cp:revision>
  <cp:lastPrinted>2019-04-18T15:56:39Z</cp:lastPrinted>
  <dcterms:created xsi:type="dcterms:W3CDTF">2015-01-09T09:30:49Z</dcterms:created>
  <dcterms:modified xsi:type="dcterms:W3CDTF">2019-04-18T16:06:35Z</dcterms:modified>
</cp:coreProperties>
</file>